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15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69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79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94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37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26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48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88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09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06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33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4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C42B-2599-4976-A181-F95BD3EC08B1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5B19-7436-4666-8A2F-A8F74D65B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254512" y="5884205"/>
            <a:ext cx="6547946" cy="268688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★</a:t>
            </a:r>
            <a:r>
              <a:rPr kumimoji="1" lang="ja-JP" altLang="en-US" dirty="0" smtClean="0"/>
              <a:t>一般コース★</a:t>
            </a:r>
            <a:endParaRPr kumimoji="1" lang="en-US" altLang="ja-JP" dirty="0" smtClean="0"/>
          </a:p>
          <a:p>
            <a:pPr algn="dist"/>
            <a:r>
              <a:rPr lang="en-US" altLang="ja-JP" dirty="0"/>
              <a:t>2</a:t>
            </a:r>
            <a:r>
              <a:rPr lang="ja-JP" altLang="en-US" dirty="0" smtClean="0"/>
              <a:t>月 </a:t>
            </a:r>
            <a:r>
              <a:rPr lang="en-US" altLang="ja-JP" dirty="0" smtClean="0"/>
              <a:t>5</a:t>
            </a:r>
            <a:r>
              <a:rPr lang="ja-JP" altLang="en-US" dirty="0" smtClean="0"/>
              <a:t>日（月）</a:t>
            </a:r>
            <a:r>
              <a:rPr lang="en-US" altLang="ja-JP" dirty="0"/>
              <a:t>13</a:t>
            </a:r>
            <a:r>
              <a:rPr lang="ja-JP" altLang="en-US" dirty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</a:p>
          <a:p>
            <a:pPr algn="dist"/>
            <a:r>
              <a:rPr lang="en-US" altLang="ja-JP" dirty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29</a:t>
            </a:r>
            <a:r>
              <a:rPr lang="ja-JP" altLang="en-US" dirty="0" smtClean="0"/>
              <a:t>日（木）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</a:p>
          <a:p>
            <a:pPr algn="dist"/>
            <a:r>
              <a:rPr lang="en-US" altLang="ja-JP" dirty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21</a:t>
            </a:r>
            <a:r>
              <a:rPr lang="ja-JP" altLang="en-US" dirty="0" smtClean="0"/>
              <a:t>日（</a:t>
            </a:r>
            <a:r>
              <a:rPr lang="ja-JP" altLang="en-US" dirty="0"/>
              <a:t>木</a:t>
            </a:r>
            <a:r>
              <a:rPr lang="ja-JP" altLang="en-US" dirty="0" smtClean="0"/>
              <a:t>）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横巻き 3"/>
          <p:cNvSpPr/>
          <p:nvPr/>
        </p:nvSpPr>
        <p:spPr>
          <a:xfrm>
            <a:off x="294289" y="125332"/>
            <a:ext cx="11603421" cy="154385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 smtClean="0">
                <a:ln w="22225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インターンシップのお知らせ</a:t>
            </a:r>
            <a:endParaRPr kumimoji="1" lang="ja-JP" altLang="en-US" sz="4800" b="1" dirty="0">
              <a:ln w="22225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l="34894" t="15183" r="36025" b="10680"/>
          <a:stretch/>
        </p:blipFill>
        <p:spPr>
          <a:xfrm>
            <a:off x="294289" y="5867301"/>
            <a:ext cx="4755647" cy="6816428"/>
          </a:xfrm>
          <a:prstGeom prst="rect">
            <a:avLst/>
          </a:prstGeom>
        </p:spPr>
      </p:pic>
      <p:sp>
        <p:nvSpPr>
          <p:cNvPr id="8" name="サブタイトル 2"/>
          <p:cNvSpPr txBox="1">
            <a:spLocks/>
          </p:cNvSpPr>
          <p:nvPr/>
        </p:nvSpPr>
        <p:spPr>
          <a:xfrm>
            <a:off x="5281162" y="8808839"/>
            <a:ext cx="6547946" cy="26868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★重心コース★</a:t>
            </a:r>
            <a:endParaRPr lang="en-US" altLang="ja-JP" dirty="0" smtClean="0"/>
          </a:p>
          <a:p>
            <a:pPr algn="dist"/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23</a:t>
            </a:r>
            <a:r>
              <a:rPr lang="ja-JP" altLang="en-US" dirty="0" smtClean="0"/>
              <a:t>日（</a:t>
            </a:r>
            <a:r>
              <a:rPr lang="ja-JP" altLang="en-US" dirty="0"/>
              <a:t>火</a:t>
            </a:r>
            <a:r>
              <a:rPr lang="ja-JP" altLang="en-US" dirty="0" smtClean="0"/>
              <a:t>）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</a:p>
          <a:p>
            <a:pPr algn="dist"/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/>
              <a:t>20</a:t>
            </a:r>
            <a:r>
              <a:rPr lang="ja-JP" altLang="en-US" dirty="0" smtClean="0"/>
              <a:t>日（火）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</a:p>
          <a:p>
            <a:pPr algn="dist"/>
            <a:r>
              <a:rPr lang="en-US" altLang="ja-JP" dirty="0" smtClean="0"/>
              <a:t>3</a:t>
            </a:r>
            <a:r>
              <a:rPr lang="ja-JP" altLang="en-US" dirty="0" smtClean="0"/>
              <a:t>月 </a:t>
            </a:r>
            <a:r>
              <a:rPr lang="en-US" altLang="ja-JP" dirty="0" smtClean="0"/>
              <a:t>8</a:t>
            </a:r>
            <a:r>
              <a:rPr lang="ja-JP" altLang="en-US" dirty="0" smtClean="0"/>
              <a:t>日（金）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5292612" y="11742955"/>
            <a:ext cx="6547946" cy="26868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★混合コース★</a:t>
            </a:r>
            <a:endParaRPr lang="en-US" altLang="ja-JP" dirty="0" smtClean="0"/>
          </a:p>
          <a:p>
            <a:pPr algn="dist"/>
            <a:r>
              <a:rPr lang="en-US" altLang="ja-JP" dirty="0"/>
              <a:t>2</a:t>
            </a:r>
            <a:r>
              <a:rPr lang="ja-JP" altLang="en-US" dirty="0" smtClean="0"/>
              <a:t>月</a:t>
            </a:r>
            <a:r>
              <a:rPr lang="en-US" altLang="ja-JP" dirty="0"/>
              <a:t>14</a:t>
            </a:r>
            <a:r>
              <a:rPr lang="ja-JP" altLang="en-US" dirty="0" smtClean="0"/>
              <a:t>日（水）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</a:p>
          <a:p>
            <a:pPr algn="dist"/>
            <a:r>
              <a:rPr lang="en-US" altLang="ja-JP" dirty="0"/>
              <a:t>3</a:t>
            </a:r>
            <a:r>
              <a:rPr lang="ja-JP" altLang="en-US" dirty="0" smtClean="0"/>
              <a:t>月 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日（金）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</a:p>
          <a:p>
            <a:pPr algn="dist"/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25</a:t>
            </a:r>
            <a:r>
              <a:rPr lang="ja-JP" altLang="en-US" dirty="0" smtClean="0"/>
              <a:t>日（月）</a:t>
            </a: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971550" y="14989672"/>
            <a:ext cx="105537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上記以外を希望される方は、ご相談ください。</a:t>
            </a:r>
            <a:endParaRPr kumimoji="1" lang="en-US" altLang="ja-JP" sz="3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kumimoji="1" lang="ja-JP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病院見学</a:t>
            </a:r>
            <a:r>
              <a:rPr kumimoji="1" lang="ja-JP" alt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は随時受け付けています。</a:t>
            </a:r>
            <a:endParaRPr kumimoji="1" lang="ja-JP" alt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09600" y="2007391"/>
            <a:ext cx="10915650" cy="35183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こんな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看護師になりたい。やりたい看護が実践できる。</a:t>
            </a:r>
            <a: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たくさんの夢があると思います。</a:t>
            </a:r>
            <a: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初めて働く場所は看護師としての</a:t>
            </a:r>
            <a:r>
              <a:rPr lang="ja-JP" alt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基礎となります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そんな大切な看護師人生の第</a:t>
            </a:r>
            <a: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歩を当院で</a:t>
            </a:r>
            <a:r>
              <a:rPr lang="ja-JP" alt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歩みはじめ</a:t>
            </a:r>
            <a:endParaRPr lang="en-US" altLang="ja-JP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みませんか・</a:t>
            </a:r>
            <a: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ぜひ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インターンシップにお越し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ください。</a:t>
            </a:r>
            <a:endParaRPr kumimoji="1" lang="ja-JP" alt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55" y="12924831"/>
            <a:ext cx="1752257" cy="1752257"/>
          </a:xfrm>
          <a:prstGeom prst="rect">
            <a:avLst/>
          </a:prstGeom>
        </p:spPr>
      </p:pic>
      <p:sp>
        <p:nvSpPr>
          <p:cNvPr id="16" name="左矢印 15"/>
          <p:cNvSpPr/>
          <p:nvPr/>
        </p:nvSpPr>
        <p:spPr>
          <a:xfrm>
            <a:off x="2672112" y="13178225"/>
            <a:ext cx="2014188" cy="1251615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申込みは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こちらから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231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こんな看護師になりたい。 やりたい看護が実践できる。 たくさんの夢があると思います。 初めて働く場所は看護師としての基礎をなります。 そんな大切な看護師人生の第1歩を当院で歩みはじめませんか。</dc:title>
  <dc:creator>宮地　由紀子／Miyaji,Yukiko</dc:creator>
  <cp:lastModifiedBy>宮地　由紀子／Miyaji,Yukiko</cp:lastModifiedBy>
  <cp:revision>7</cp:revision>
  <cp:lastPrinted>2024-01-15T06:34:22Z</cp:lastPrinted>
  <dcterms:created xsi:type="dcterms:W3CDTF">2024-01-15T05:31:25Z</dcterms:created>
  <dcterms:modified xsi:type="dcterms:W3CDTF">2024-01-15T06:39:16Z</dcterms:modified>
</cp:coreProperties>
</file>